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custom.xml" ContentType="application/vnd.openxmlformats-officedocument.custom-properties+xml"/>
  <Override PartName="/docProps/app.xml" ContentType="application/vnd.openxmlformats-officedocument.extended-properties+xml"/>
  <Override PartName="/ppt/_rels/presentation.xml.rels" ContentType="application/vnd.openxmlformats-package.relationship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_rels/slideLayout12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1.xml.rels" ContentType="application/vnd.openxmlformats-package.relationships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1.xml" ContentType="application/vnd.openxmlformats-officedocument.theme+xml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ppt/media/image1.gif" ContentType="image/gif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9144000" cy="6858000"/>
  <p:notesSz cx="7559675" cy="10691813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/>
</p:presentationPr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<Relationship Id="rId4" Type="http://schemas.openxmlformats.org/officeDocument/2006/relationships/presProps" Target="presProps.xml"/>
</Relationships>
</file>

<file path=ppt/media/image1.gif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B82F6495-E0C2-4783-B46A-0FB333D521A8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s-ES"/>
              <a:t/>
            </a:r>
          </a:p>
        </p:txBody>
      </p:sp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be-BY" sz="18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25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82292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be-BY" sz="32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26" name="PlaceHolder 3"/>
          <p:cNvSpPr>
            <a:spLocks noGrp="1"/>
          </p:cNvSpPr>
          <p:nvPr>
            <p:ph/>
          </p:nvPr>
        </p:nvSpPr>
        <p:spPr>
          <a:xfrm>
            <a:off x="457200" y="3682080"/>
            <a:ext cx="82292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be-BY" sz="32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45802CAE-4109-4970-AF30-28315C4AA7FC}" type="slidenum">
              <a:t>&lt;#&gt;</a:t>
            </a:fld>
          </a:p>
        </p:txBody>
      </p:sp>
      <p:sp>
        <p:nvSpPr>
          <p:cNvPr id="7" name="PlaceHolder 6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s-ES"/>
              <a:t/>
            </a: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be-BY" sz="18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28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be-BY" sz="32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29" name="PlaceHolder 3"/>
          <p:cNvSpPr>
            <a:spLocks noGrp="1"/>
          </p:cNvSpPr>
          <p:nvPr>
            <p:ph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be-BY" sz="32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30" name="PlaceHolder 4"/>
          <p:cNvSpPr>
            <a:spLocks noGrp="1"/>
          </p:cNvSpPr>
          <p:nvPr>
            <p:ph/>
          </p:nvPr>
        </p:nvSpPr>
        <p:spPr>
          <a:xfrm>
            <a:off x="457200" y="368208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be-BY" sz="32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31" name="PlaceHolder 5"/>
          <p:cNvSpPr>
            <a:spLocks noGrp="1"/>
          </p:cNvSpPr>
          <p:nvPr>
            <p:ph/>
          </p:nvPr>
        </p:nvSpPr>
        <p:spPr>
          <a:xfrm>
            <a:off x="4674240" y="368208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be-BY" sz="32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7" name="PlaceHolder 6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8" name="PlaceHolder 7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AB49763E-3C63-4CEC-9F06-198BCB238DE6}" type="slidenum">
              <a:t>&lt;#&gt;</a:t>
            </a:fld>
          </a:p>
        </p:txBody>
      </p:sp>
      <p:sp>
        <p:nvSpPr>
          <p:cNvPr id="9" name="PlaceHolder 8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s-ES"/>
              <a:t/>
            </a: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be-BY" sz="18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33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be-BY" sz="32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34" name="PlaceHolder 3"/>
          <p:cNvSpPr>
            <a:spLocks noGrp="1"/>
          </p:cNvSpPr>
          <p:nvPr>
            <p:ph/>
          </p:nvPr>
        </p:nvSpPr>
        <p:spPr>
          <a:xfrm>
            <a:off x="3239640" y="160452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be-BY" sz="32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35" name="PlaceHolder 4"/>
          <p:cNvSpPr>
            <a:spLocks noGrp="1"/>
          </p:cNvSpPr>
          <p:nvPr>
            <p:ph/>
          </p:nvPr>
        </p:nvSpPr>
        <p:spPr>
          <a:xfrm>
            <a:off x="6022080" y="160452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be-BY" sz="32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36" name="PlaceHolder 5"/>
          <p:cNvSpPr>
            <a:spLocks noGrp="1"/>
          </p:cNvSpPr>
          <p:nvPr>
            <p:ph/>
          </p:nvPr>
        </p:nvSpPr>
        <p:spPr>
          <a:xfrm>
            <a:off x="457200" y="368208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be-BY" sz="32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37" name="PlaceHolder 6"/>
          <p:cNvSpPr>
            <a:spLocks noGrp="1"/>
          </p:cNvSpPr>
          <p:nvPr>
            <p:ph/>
          </p:nvPr>
        </p:nvSpPr>
        <p:spPr>
          <a:xfrm>
            <a:off x="3239640" y="368208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be-BY" sz="32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38" name="PlaceHolder 7"/>
          <p:cNvSpPr>
            <a:spLocks noGrp="1"/>
          </p:cNvSpPr>
          <p:nvPr>
            <p:ph/>
          </p:nvPr>
        </p:nvSpPr>
        <p:spPr>
          <a:xfrm>
            <a:off x="6022080" y="3682080"/>
            <a:ext cx="26496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be-BY" sz="32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9" name="PlaceHolder 8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10" name="PlaceHolder 9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36F38D08-E00C-4607-830D-8FBD912C253E}" type="slidenum">
              <a:t>&lt;#&gt;</a:t>
            </a:fld>
          </a:p>
        </p:txBody>
      </p:sp>
      <p:sp>
        <p:nvSpPr>
          <p:cNvPr id="11" name="PlaceHolder 10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s-ES"/>
              <a:t/>
            </a: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be-BY" sz="18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4" name="PlaceHolder 2"/>
          <p:cNvSpPr>
            <a:spLocks noGrp="1"/>
          </p:cNvSpPr>
          <p:nvPr>
            <p:ph type="subTitle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es-E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93AC9D79-FC96-49E6-B057-25F20160D573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s-ES"/>
              <a:t/>
            </a: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be-BY" sz="18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be-BY" sz="32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B42B976C-911D-4C7F-BE91-97D5E4C19964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s-ES"/>
              <a:t/>
            </a: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be-BY" sz="18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401580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be-BY" sz="32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9" name="PlaceHolder 3"/>
          <p:cNvSpPr>
            <a:spLocks noGrp="1"/>
          </p:cNvSpPr>
          <p:nvPr>
            <p:ph/>
          </p:nvPr>
        </p:nvSpPr>
        <p:spPr>
          <a:xfrm>
            <a:off x="4674240" y="1604520"/>
            <a:ext cx="401580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be-BY" sz="32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258E1E6B-37E9-4398-94EA-665AC2B6BFFF}" type="slidenum">
              <a:t>&lt;#&gt;</a:t>
            </a:fld>
          </a:p>
        </p:txBody>
      </p:sp>
      <p:sp>
        <p:nvSpPr>
          <p:cNvPr id="7" name="PlaceHolder 6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s-ES"/>
              <a:t/>
            </a: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be-BY" sz="18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1A62D5AD-2F04-4661-993E-7B0EEB5CCA41}" type="slidenum">
              <a:t>&lt;#&gt;</a:t>
            </a:fld>
          </a:p>
        </p:txBody>
      </p:sp>
      <p:sp>
        <p:nvSpPr>
          <p:cNvPr id="5" name="PlaceHolder 4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s-ES"/>
              <a:t/>
            </a: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subTitle"/>
          </p:nvPr>
        </p:nvSpPr>
        <p:spPr>
          <a:xfrm>
            <a:off x="457200" y="273600"/>
            <a:ext cx="8229240" cy="5307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es-E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0B8D9642-6F73-4ABB-B19D-DF837E9FBBC1}" type="slidenum">
              <a:t>&lt;#&gt;</a:t>
            </a:fld>
          </a:p>
        </p:txBody>
      </p:sp>
      <p:sp>
        <p:nvSpPr>
          <p:cNvPr id="5" name="PlaceHolder 4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s-ES"/>
              <a:t/>
            </a: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be-BY" sz="18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13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be-BY" sz="32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14" name="PlaceHolder 3"/>
          <p:cNvSpPr>
            <a:spLocks noGrp="1"/>
          </p:cNvSpPr>
          <p:nvPr>
            <p:ph/>
          </p:nvPr>
        </p:nvSpPr>
        <p:spPr>
          <a:xfrm>
            <a:off x="4674240" y="1604520"/>
            <a:ext cx="401580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be-BY" sz="32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15" name="PlaceHolder 4"/>
          <p:cNvSpPr>
            <a:spLocks noGrp="1"/>
          </p:cNvSpPr>
          <p:nvPr>
            <p:ph/>
          </p:nvPr>
        </p:nvSpPr>
        <p:spPr>
          <a:xfrm>
            <a:off x="457200" y="368208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be-BY" sz="32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F9C7A537-C985-4F1B-B2B5-2ABA4CBB27CB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s-ES"/>
              <a:t/>
            </a: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be-BY" sz="18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17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401580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be-BY" sz="32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18" name="PlaceHolder 3"/>
          <p:cNvSpPr>
            <a:spLocks noGrp="1"/>
          </p:cNvSpPr>
          <p:nvPr>
            <p:ph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be-BY" sz="32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19" name="PlaceHolder 4"/>
          <p:cNvSpPr>
            <a:spLocks noGrp="1"/>
          </p:cNvSpPr>
          <p:nvPr>
            <p:ph/>
          </p:nvPr>
        </p:nvSpPr>
        <p:spPr>
          <a:xfrm>
            <a:off x="4674240" y="368208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be-BY" sz="32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4D64E58C-4D65-45D9-A25C-4A64349B8AEF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s-ES"/>
              <a:t/>
            </a: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endParaRPr b="0" lang="be-BY" sz="18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21" name="PlaceHolder 2"/>
          <p:cNvSpPr>
            <a:spLocks noGrp="1"/>
          </p:cNvSpPr>
          <p:nvPr>
            <p:ph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be-BY" sz="32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22" name="PlaceHolder 3"/>
          <p:cNvSpPr>
            <a:spLocks noGrp="1"/>
          </p:cNvSpPr>
          <p:nvPr>
            <p:ph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be-BY" sz="32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23" name="PlaceHolder 4"/>
          <p:cNvSpPr>
            <a:spLocks noGrp="1"/>
          </p:cNvSpPr>
          <p:nvPr>
            <p:ph/>
          </p:nvPr>
        </p:nvSpPr>
        <p:spPr>
          <a:xfrm>
            <a:off x="457200" y="3682080"/>
            <a:ext cx="82292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be-BY" sz="3200" spc="-1" strike="noStrike">
              <a:solidFill>
                <a:schemeClr val="dk1"/>
              </a:solidFill>
              <a:latin typeface="Calibri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7B03F0C9-C08B-4AE1-80D4-304E78E4709E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s-ES"/>
              <a:t/>
            </a: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dt" idx="1"/>
          </p:nvPr>
        </p:nvSpPr>
        <p:spPr>
          <a:xfrm>
            <a:off x="457200" y="6356520"/>
            <a:ext cx="213336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lang="be-BY" sz="1200" spc="-1" strike="noStrike">
                <a:solidFill>
                  <a:schemeClr val="dk1">
                    <a:tint val="75000"/>
                  </a:schemeClr>
                </a:solidFill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lang="be-BY" sz="1200" spc="-1" strike="noStrike">
                <a:solidFill>
                  <a:schemeClr val="dk1">
                    <a:tint val="75000"/>
                  </a:schemeClr>
                </a:solidFill>
                <a:latin typeface="Calibri"/>
              </a:rPr>
              <a:t>&lt;date/time&gt;</a:t>
            </a:r>
            <a:endParaRPr b="0" lang="es-ES" sz="12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ftr" idx="2"/>
          </p:nvPr>
        </p:nvSpPr>
        <p:spPr>
          <a:xfrm>
            <a:off x="3124080" y="6356520"/>
            <a:ext cx="289512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es-ES" sz="14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es-ES" sz="1400" spc="-1" strike="noStrike">
                <a:solidFill>
                  <a:srgbClr val="000000"/>
                </a:solidFill>
                <a:latin typeface="Times New Roman"/>
              </a:rPr>
              <a:t>&lt;footer&gt;</a:t>
            </a:r>
            <a:endParaRPr b="0" lang="es-ES" sz="14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sldNum" idx="3"/>
          </p:nvPr>
        </p:nvSpPr>
        <p:spPr>
          <a:xfrm>
            <a:off x="6553080" y="6356520"/>
            <a:ext cx="213336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lang="be-BY" sz="1200" spc="-1" strike="noStrike">
                <a:solidFill>
                  <a:schemeClr val="dk1">
                    <a:tint val="75000"/>
                  </a:schemeClr>
                </a:solidFill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8E8D764E-1DA3-47CE-844C-7830A742BB85}" type="slidenum">
              <a:rPr b="0" lang="be-BY" sz="1200" spc="-1" strike="noStrike">
                <a:solidFill>
                  <a:schemeClr val="dk1">
                    <a:tint val="75000"/>
                  </a:schemeClr>
                </a:solidFill>
                <a:latin typeface="Calibri"/>
              </a:rPr>
              <a:t>&lt;number&gt;</a:t>
            </a:fld>
            <a:endParaRPr b="0" lang="es-ES" sz="1200" spc="-1" strike="noStrike">
              <a:solidFill>
                <a:srgbClr val="000000"/>
              </a:solidFill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image" Target="../media/image1.gif"/><Relationship Id="rId2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9" name="Рисунок 1" descr="black047.gif"/>
          <p:cNvPicPr/>
          <p:nvPr/>
        </p:nvPicPr>
        <p:blipFill>
          <a:blip r:embed="rId1"/>
          <a:stretch/>
        </p:blipFill>
        <p:spPr>
          <a:xfrm>
            <a:off x="0" y="0"/>
            <a:ext cx="9143640" cy="6857640"/>
          </a:xfrm>
          <a:prstGeom prst="rect">
            <a:avLst/>
          </a:prstGeom>
          <a:ln w="0">
            <a:noFill/>
          </a:ln>
        </p:spPr>
      </p:pic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xmlns:r="http://schemas.openxmlformats.org/officeDocument/2006/relationships" name="Тема Office">
  <a:themeElements>
    <a:clrScheme name="Стандартная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 pitchFamily="0" charset="1"/>
        <a:ea typeface=""/>
        <a:cs typeface=""/>
      </a:majorFont>
      <a:minorFont>
        <a:latin typeface="Calibri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tint val="50000"/>
              </a:schemeClr>
            </a:gs>
            <a:gs pos="35000">
              <a:schemeClr val="phClr">
                <a:tint val="37000"/>
              </a:schemeClr>
            </a:gs>
            <a:gs pos="100000">
              <a:schemeClr val="phClr">
                <a:tint val="15000"/>
              </a:schemeClr>
            </a:gs>
          </a:gsLst>
          <a:lin ang="16200000" scaled="1"/>
          <a:tileRect l="0" t="0" r="0" b="0"/>
        </a:gradFill>
        <a:gradFill>
          <a:gsLst>
            <a:gs pos="0">
              <a:schemeClr val="phClr">
                <a:shade val="51000"/>
              </a:schemeClr>
            </a:gs>
            <a:gs pos="80000">
              <a:schemeClr val="phClr">
                <a:shade val="93000"/>
              </a:schemeClr>
            </a:gs>
            <a:gs pos="100000">
              <a:schemeClr val="phClr">
                <a:shade val="94000"/>
              </a:schemeClr>
            </a:gs>
          </a:gsLst>
          <a:lin ang="16200000" scaled="0"/>
          <a:tileRect l="0" t="0" r="0" b="0"/>
        </a:gradFill>
      </a:fillStyleLst>
      <a:lnStyleLst>
        <a:ln w="9525" cap="flat" cmpd="sng" algn="ctr">
          <a:prstDash val="solid"/>
        </a:ln>
        <a:ln w="25400" cap="flat" cmpd="sng" algn="ctr">
          <a:prstDash val="solid"/>
        </a:ln>
        <a:ln w="38100" cap="flat" cmpd="sng" algn="ctr"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>
          <a:gsLst>
            <a:gs pos="0">
              <a:schemeClr val="phClr">
                <a:tint val="40000"/>
              </a:schemeClr>
            </a:gs>
            <a:gs pos="40000">
              <a:schemeClr val="phClr">
                <a:tint val="45000"/>
                <a:shade val="99000"/>
              </a:schemeClr>
            </a:gs>
            <a:gs pos="100000">
              <a:schemeClr val="phClr">
                <a:shade val="20000"/>
              </a:schemeClr>
            </a:gs>
          </a:gsLst>
          <a:path path="circle">
            <a:fillToRect l="50000" t="-80000" r="50000" b="180000"/>
          </a:path>
          <a:tileRect l="0" t="0" r="0" b="0"/>
        </a:gradFill>
        <a:gradFill>
          <a:gsLst>
            <a:gs pos="0">
              <a:schemeClr val="phClr">
                <a:tint val="80000"/>
              </a:schemeClr>
            </a:gs>
            <a:gs pos="100000">
              <a:schemeClr val="phClr">
                <a:shade val="30000"/>
              </a:schemeClr>
            </a:gs>
          </a:gsLst>
          <a:path path="circle">
            <a:fillToRect l="50000" t="50000" r="50000" b="50000"/>
          </a:path>
          <a:tileRect l="0" t="0" r="0" b="0"/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</TotalTime>
  <Application>LibreOfficeDev/24.2.0.0.alpha0$Linux_X86_64 LibreOffice_project/0152fe8f099dd42cf45abb5844fcf65d00e69c56</Application>
  <AppVersion>15.0000</AppVersion>
  <Words>0</Words>
  <Paragraphs>0</Paragraphs>
  <Company>gymnazium</Company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2012-04-28T12:22:23Z</dcterms:created>
  <dc:creator>gym</dc:creator>
  <dc:description/>
  <dc:language>es-ES</dc:language>
  <cp:lastModifiedBy>Administrator</cp:lastModifiedBy>
  <dcterms:modified xsi:type="dcterms:W3CDTF">2023-10-09T09:30:29Z</dcterms:modified>
  <cp:revision>4</cp:revision>
  <dc:subject/>
  <dc:title>Слайд 1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PresentationFormat">
    <vt:lpwstr>On-screen Show (4:3)</vt:lpwstr>
  </property>
  <property fmtid="{D5CDD505-2E9C-101B-9397-08002B2CF9AE}" pid="3" name="Slides">
    <vt:i4>1</vt:i4>
  </property>
</Properties>
</file>