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270500" cy="596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0447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36957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3594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19304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35814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52451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1" name=""/>
          <p:cNvCxnSpPr/>
          <p:nvPr/>
        </p:nvCxnSpPr>
        <p:spPr>
          <a:xfrm>
            <a:off x="806450" y="895350"/>
            <a:ext cx="12319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0510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3702050" y="89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