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1270000" cy="29210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744016" y="6096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4" name=""/>
          <p:cNvSpPr/>
          <p:nvPr/>
        </p:nvSpPr>
        <p:spPr>
          <a:xfrm>
            <a:off x="744016" y="11430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5" name=""/>
          <p:cNvSpPr/>
          <p:nvPr/>
        </p:nvSpPr>
        <p:spPr>
          <a:xfrm>
            <a:off x="1209751" y="6096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6" name=""/>
          <p:cNvSpPr/>
          <p:nvPr/>
        </p:nvSpPr>
        <p:spPr>
          <a:xfrm>
            <a:off x="555627" y="454858"/>
            <a:ext cx="654123" cy="688141"/>
          </a:xfrm>
          <a:custGeom>
            <a:pathLst>
              <a:path w="654123" h="688141">
                <a:moveTo>
                  <a:pt x="200981" y="688141"/>
                </a:moveTo>
                <a:cubicBezTo>
                  <a:pt x="167281" y="630875"/>
                  <a:pt x="133785" y="564060"/>
                  <a:pt x="118539" y="503991"/>
                </a:cubicBezTo>
                <a:cubicBezTo>
                  <a:pt x="77297" y="341503"/>
                  <a:pt x="0" y="203430"/>
                  <a:pt x="118539" y="84891"/>
                </a:cubicBezTo>
                <a:cubicBezTo>
                  <a:pt x="203430" y="0"/>
                  <a:pt x="203430" y="0"/>
                  <a:pt x="469973" y="84891"/>
                </a:cubicBezTo>
                <a:cubicBezTo>
                  <a:pt x="532908" y="104935"/>
                  <a:pt x="599872" y="150228"/>
                  <a:pt x="654123" y="193596"/>
                </a:cubicBez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FF0000"/>
          </a:lnRef>
          <a:fillRef idx="0"/>
          <a:effectRef idx="0"/>
          <a:fontRef idx="none"/>
        </p:style>
      </p:sp>
      <p:sp>
        <p:nvSpPr>
          <p:cNvPr id="7" name=""/>
          <p:cNvSpPr/>
          <p:nvPr/>
        </p:nvSpPr>
        <p:spPr>
          <a:xfrm>
            <a:off x="444500" y="1536700"/>
            <a:ext cx="1287678" cy="279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via A@topleft</a:t>
            </a:r>
          </a:p>
        </p:txBody>
      </p:sp>
      <p:sp>
        <p:nvSpPr>
          <p:cNvPr id="8" name=""/>
          <p:cNvSpPr/>
          <p:nvPr/>
        </p:nvSpPr>
        <p:spPr>
          <a:xfrm>
            <a:off x="744016" y="21844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9" name=""/>
          <p:cNvSpPr/>
          <p:nvPr/>
        </p:nvSpPr>
        <p:spPr>
          <a:xfrm>
            <a:off x="744016" y="27178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10" name=""/>
          <p:cNvSpPr/>
          <p:nvPr/>
        </p:nvSpPr>
        <p:spPr>
          <a:xfrm>
            <a:off x="1209751" y="21844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cxnSp>
        <p:nvCxnSpPr>
          <p:cNvPr id="11" name=""/>
          <p:cNvCxnSpPr/>
          <p:nvPr/>
        </p:nvCxnSpPr>
        <p:spPr>
          <a:xfrm flipV="1">
            <a:off x="955751" y="2450234"/>
            <a:ext cx="254000" cy="287454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sp>
        <p:nvSpPr>
          <p:cNvPr id="12" name=""/>
          <p:cNvSpPr/>
          <p:nvPr/>
        </p:nvSpPr>
        <p:spPr>
          <a:xfrm>
            <a:off x="523646" y="3111500"/>
            <a:ext cx="1129385" cy="279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via A@right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